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74" r:id="rId2"/>
    <p:sldId id="256" r:id="rId3"/>
    <p:sldId id="272" r:id="rId4"/>
    <p:sldId id="258" r:id="rId5"/>
    <p:sldId id="267" r:id="rId6"/>
    <p:sldId id="259" r:id="rId7"/>
    <p:sldId id="269" r:id="rId8"/>
    <p:sldId id="270" r:id="rId9"/>
    <p:sldId id="260" r:id="rId10"/>
    <p:sldId id="266" r:id="rId11"/>
    <p:sldId id="257" r:id="rId12"/>
    <p:sldId id="261" r:id="rId13"/>
    <p:sldId id="262" r:id="rId14"/>
    <p:sldId id="268" r:id="rId15"/>
    <p:sldId id="271" r:id="rId16"/>
    <p:sldId id="263" r:id="rId17"/>
    <p:sldId id="264" r:id="rId18"/>
    <p:sldId id="265" r:id="rId19"/>
    <p:sldId id="273"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showOutlineIcons="0">
    <p:restoredLeft sz="15620"/>
    <p:restoredTop sz="94660"/>
  </p:normalViewPr>
  <p:slideViewPr>
    <p:cSldViewPr>
      <p:cViewPr varScale="1">
        <p:scale>
          <a:sx n="50" d="100"/>
          <a:sy n="50" d="100"/>
        </p:scale>
        <p:origin x="-1218" y="-102"/>
      </p:cViewPr>
      <p:guideLst>
        <p:guide orient="horz" pos="2160"/>
        <p:guide pos="2880"/>
      </p:guideLst>
    </p:cSldViewPr>
  </p:slideViewPr>
  <p:notesTextViewPr>
    <p:cViewPr>
      <p:scale>
        <a:sx n="100" d="100"/>
        <a:sy n="100" d="100"/>
      </p:scale>
      <p:origin x="0" y="0"/>
    </p:cViewPr>
  </p:notesTextViewPr>
  <p:notesViewPr>
    <p:cSldViewPr>
      <p:cViewPr varScale="1">
        <p:scale>
          <a:sx n="42" d="100"/>
          <a:sy n="42" d="100"/>
        </p:scale>
        <p:origin x="-232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FF630D-2FBD-4485-861D-B40CC78474EE}" type="datetimeFigureOut">
              <a:rPr lang="en-US" smtClean="0"/>
              <a:t>3/12/2014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0E415F-9DF5-4ADF-93D0-98C0C35EE96D}"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90FD410-4F0F-4473-9298-DA8C964C224A}" type="datetimeFigureOut">
              <a:rPr lang="en-US"/>
              <a:pPr>
                <a:defRPr/>
              </a:pPr>
              <a:t>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E56A80-A4D4-43DD-B1AD-B2668D43FE5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2851A0-890C-4BC0-B609-68ADCD24941F}" type="datetimeFigureOut">
              <a:rPr lang="en-US"/>
              <a:pPr>
                <a:defRPr/>
              </a:pPr>
              <a:t>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F4620F-4FA5-4919-9675-4D3CA39D5CC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927FD8-2885-44B4-A5C8-85D62B1D4BA4}" type="datetimeFigureOut">
              <a:rPr lang="en-US"/>
              <a:pPr>
                <a:defRPr/>
              </a:pPr>
              <a:t>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A0976-7684-489E-AE2D-FB3384D1AB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69EE3F-FBD8-4A44-99EA-248183AD4AF3}" type="datetimeFigureOut">
              <a:rPr lang="en-US"/>
              <a:pPr>
                <a:defRPr/>
              </a:pPr>
              <a:t>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2E4F34-D992-40EA-AEEB-E347AD1E830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E8BEC1-2B1D-4661-9F93-E9F7C5AB95AE}" type="datetimeFigureOut">
              <a:rPr lang="en-US"/>
              <a:pPr>
                <a:defRPr/>
              </a:pPr>
              <a:t>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F801F9-FFF6-4C25-8961-AF3787E673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8A617B8-0DFE-4255-A255-90048A956992}" type="datetimeFigureOut">
              <a:rPr lang="en-US"/>
              <a:pPr>
                <a:defRPr/>
              </a:pPr>
              <a:t>3/12/2014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CC42D2-D607-46B8-9C45-4BE61B27EDD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F6BB47-4C41-4CF6-8909-0A4137DE420A}" type="datetimeFigureOut">
              <a:rPr lang="en-US"/>
              <a:pPr>
                <a:defRPr/>
              </a:pPr>
              <a:t>3/12/2014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C23FC0B-D59C-4052-9BBF-5A25D81EACD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3AF9C65-2D90-4EE8-8083-448EB628E9BD}" type="datetimeFigureOut">
              <a:rPr lang="en-US"/>
              <a:pPr>
                <a:defRPr/>
              </a:pPr>
              <a:t>3/12/2014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390A1A-C236-4163-8F18-43B1CE212B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EE916A-DEDA-4335-8333-66600794EB8A}" type="datetimeFigureOut">
              <a:rPr lang="en-US"/>
              <a:pPr>
                <a:defRPr/>
              </a:pPr>
              <a:t>3/12/2014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81BA406-4775-4C1A-A6DF-881A5CC496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786D2F-1A21-4EF1-ACE6-E4F4A464A2CE}" type="datetimeFigureOut">
              <a:rPr lang="en-US"/>
              <a:pPr>
                <a:defRPr/>
              </a:pPr>
              <a:t>3/12/2014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E227D5-FECB-4D16-B952-58427A42150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DAEAA4-CBBD-408A-AC5E-0545BA356291}" type="datetimeFigureOut">
              <a:rPr lang="en-US"/>
              <a:pPr>
                <a:defRPr/>
              </a:pPr>
              <a:t>3/12/2014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EA1E43-7846-4641-889A-E06EAB388C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AD0FCE0-65DF-415E-819D-542011081EDE}" type="datetimeFigureOut">
              <a:rPr lang="en-US"/>
              <a:pPr>
                <a:defRPr/>
              </a:pPr>
              <a:t>3/12/2014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B0B37AB-7EC0-471F-AF2A-CBBD09B77F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endParaRPr lang="en-US" smtClean="0"/>
          </a:p>
        </p:txBody>
      </p:sp>
      <p:sp>
        <p:nvSpPr>
          <p:cNvPr id="2051" name="Content Placeholder 2"/>
          <p:cNvSpPr>
            <a:spLocks noGrp="1"/>
          </p:cNvSpPr>
          <p:nvPr>
            <p:ph idx="1"/>
          </p:nvPr>
        </p:nvSpPr>
        <p:spPr/>
        <p:txBody>
          <a:bodyPr/>
          <a:lstStyle/>
          <a:p>
            <a:pPr algn="ctr"/>
            <a:r>
              <a:rPr lang="en-US" sz="9600" smtClean="0"/>
              <a:t>Mission to Mars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llusions 001.jpg"/>
          <p:cNvPicPr>
            <a:picLocks noGrp="1" noChangeAspect="1"/>
          </p:cNvPicPr>
          <p:nvPr>
            <p:ph idx="1"/>
          </p:nvPr>
        </p:nvPicPr>
        <p:blipFill>
          <a:blip r:embed="rId2" cstate="print">
            <a:lum bright="40000"/>
          </a:blip>
          <a:stretch>
            <a:fillRect/>
          </a:stretch>
        </p:blipFill>
        <p:spPr>
          <a:xfrm>
            <a:off x="1" y="0"/>
            <a:ext cx="9722908" cy="7292181"/>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267" name="Title 1"/>
          <p:cNvSpPr>
            <a:spLocks noGrp="1"/>
          </p:cNvSpPr>
          <p:nvPr>
            <p:ph type="title"/>
          </p:nvPr>
        </p:nvSpPr>
        <p:spPr>
          <a:xfrm>
            <a:off x="381000" y="1828800"/>
            <a:ext cx="8229600" cy="4678363"/>
          </a:xfrm>
        </p:spPr>
        <p:txBody>
          <a:bodyPr/>
          <a:lstStyle/>
          <a:p>
            <a:pPr eaLnBrk="1" hangingPunct="1"/>
            <a:r>
              <a:rPr lang="en-US" smtClean="0"/>
              <a:t>When the shuttle arrives to the station, you will go back to the main room and then go home on the shuttle. Those who were on the shuttle to replace you will take your place at Mission Control.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You will wear a badge that lets people know your job.</a:t>
            </a:r>
          </a:p>
        </p:txBody>
      </p:sp>
      <p:pic>
        <p:nvPicPr>
          <p:cNvPr id="12291" name="Content Placeholder 3" descr="illusions 006.jpg"/>
          <p:cNvPicPr>
            <a:picLocks noGrp="1" noChangeAspect="1"/>
          </p:cNvPicPr>
          <p:nvPr>
            <p:ph idx="1"/>
          </p:nvPr>
        </p:nvPicPr>
        <p:blipFill>
          <a:blip r:embed="rId2"/>
          <a:srcRect/>
          <a:stretch>
            <a:fillRect/>
          </a:stretch>
        </p:blipFill>
        <p:spPr>
          <a:xfrm>
            <a:off x="1554163" y="1600200"/>
            <a:ext cx="6035675"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838200"/>
            <a:ext cx="4267200" cy="5592763"/>
          </a:xfrm>
        </p:spPr>
        <p:txBody>
          <a:bodyPr/>
          <a:lstStyle/>
          <a:p>
            <a:pPr eaLnBrk="1" hangingPunct="1"/>
            <a:r>
              <a:rPr lang="en-US" smtClean="0"/>
              <a:t>Your badge, paper and pencils are on the wall by your station. Your mission information is in a book at your station.</a:t>
            </a:r>
          </a:p>
        </p:txBody>
      </p:sp>
      <p:pic>
        <p:nvPicPr>
          <p:cNvPr id="13315" name="Content Placeholder 3" descr="illusions 024.jpg"/>
          <p:cNvPicPr>
            <a:picLocks noGrp="1" noChangeAspect="1"/>
          </p:cNvPicPr>
          <p:nvPr>
            <p:ph idx="1"/>
          </p:nvPr>
        </p:nvPicPr>
        <p:blipFill>
          <a:blip r:embed="rId2"/>
          <a:srcRect/>
          <a:stretch>
            <a:fillRect/>
          </a:stretch>
        </p:blipFill>
        <p:spPr>
          <a:xfrm>
            <a:off x="5029200" y="1066800"/>
            <a:ext cx="3657600" cy="4876800"/>
          </a:xfrm>
          <a:ln>
            <a:solidFill>
              <a:srgbClr val="558ED5"/>
            </a:solidFill>
          </a:ln>
        </p:spPr>
      </p:pic>
      <p:cxnSp>
        <p:nvCxnSpPr>
          <p:cNvPr id="6" name="Straight Arrow Connector 5"/>
          <p:cNvCxnSpPr/>
          <p:nvPr/>
        </p:nvCxnSpPr>
        <p:spPr>
          <a:xfrm>
            <a:off x="3886200" y="1447800"/>
            <a:ext cx="14478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038600" y="4114800"/>
            <a:ext cx="2057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06762"/>
          </a:xfrm>
        </p:spPr>
        <p:txBody>
          <a:bodyPr rtlCol="0">
            <a:normAutofit fontScale="90000"/>
          </a:bodyPr>
          <a:lstStyle/>
          <a:p>
            <a:pPr eaLnBrk="1" fontAlgn="auto" hangingPunct="1">
              <a:spcAft>
                <a:spcPts val="0"/>
              </a:spcAft>
              <a:defRPr/>
            </a:pPr>
            <a:r>
              <a:rPr lang="en-US" dirty="0" smtClean="0"/>
              <a:t>Video of the people you are working with at mission Control will be on the monitors. You will also get other information from the monitors at the front of the room.</a:t>
            </a:r>
          </a:p>
        </p:txBody>
      </p:sp>
      <p:pic>
        <p:nvPicPr>
          <p:cNvPr id="14339" name="Content Placeholder 4" descr="illusions 029.jpg"/>
          <p:cNvPicPr>
            <a:picLocks noGrp="1" noChangeAspect="1"/>
          </p:cNvPicPr>
          <p:nvPr>
            <p:ph idx="1"/>
          </p:nvPr>
        </p:nvPicPr>
        <p:blipFill>
          <a:blip r:embed="rId2"/>
          <a:srcRect/>
          <a:stretch>
            <a:fillRect/>
          </a:stretch>
        </p:blipFill>
        <p:spPr>
          <a:xfrm>
            <a:off x="1554163" y="3505200"/>
            <a:ext cx="6035675" cy="43434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If you start at Mission Control, you will go into a different room.</a:t>
            </a:r>
          </a:p>
        </p:txBody>
      </p:sp>
      <p:pic>
        <p:nvPicPr>
          <p:cNvPr id="15363" name="Content Placeholder 3" descr="illusions 002.jpg"/>
          <p:cNvPicPr>
            <a:picLocks noGrp="1" noChangeAspect="1"/>
          </p:cNvPicPr>
          <p:nvPr>
            <p:ph idx="1"/>
          </p:nvPr>
        </p:nvPicPr>
        <p:blipFill>
          <a:blip r:embed="rId2"/>
          <a:srcRect/>
          <a:stretch>
            <a:fillRect/>
          </a:stretch>
        </p:blipFill>
        <p:spPr>
          <a:xfrm>
            <a:off x="1554163" y="1600200"/>
            <a:ext cx="6035675" cy="452596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You will find your station and go there.</a:t>
            </a:r>
          </a:p>
        </p:txBody>
      </p:sp>
      <p:pic>
        <p:nvPicPr>
          <p:cNvPr id="16387" name="Content Placeholder 3" descr="illusions 007.jpg"/>
          <p:cNvPicPr>
            <a:picLocks noGrp="1" noChangeAspect="1"/>
          </p:cNvPicPr>
          <p:nvPr>
            <p:ph idx="1"/>
          </p:nvPr>
        </p:nvPicPr>
        <p:blipFill>
          <a:blip r:embed="rId2"/>
          <a:srcRect/>
          <a:stretch>
            <a:fillRect/>
          </a:stretch>
        </p:blipFill>
        <p:spPr>
          <a:xfrm>
            <a:off x="304800" y="1447800"/>
            <a:ext cx="4306888" cy="3230563"/>
          </a:xfrm>
        </p:spPr>
      </p:pic>
      <p:pic>
        <p:nvPicPr>
          <p:cNvPr id="16388" name="Picture 4" descr="illusions 008.jpg"/>
          <p:cNvPicPr>
            <a:picLocks noChangeAspect="1"/>
          </p:cNvPicPr>
          <p:nvPr/>
        </p:nvPicPr>
        <p:blipFill>
          <a:blip r:embed="rId3"/>
          <a:srcRect/>
          <a:stretch>
            <a:fillRect/>
          </a:stretch>
        </p:blipFill>
        <p:spPr bwMode="auto">
          <a:xfrm>
            <a:off x="990600" y="5181600"/>
            <a:ext cx="1828800" cy="1371600"/>
          </a:xfrm>
          <a:prstGeom prst="rect">
            <a:avLst/>
          </a:prstGeom>
          <a:noFill/>
          <a:ln w="9525">
            <a:noFill/>
            <a:miter lim="800000"/>
            <a:headEnd/>
            <a:tailEnd/>
          </a:ln>
        </p:spPr>
      </p:pic>
      <p:pic>
        <p:nvPicPr>
          <p:cNvPr id="16389" name="Picture 5" descr="illusions 009.jpg"/>
          <p:cNvPicPr>
            <a:picLocks noChangeAspect="1"/>
          </p:cNvPicPr>
          <p:nvPr/>
        </p:nvPicPr>
        <p:blipFill>
          <a:blip r:embed="rId4" cstate="print"/>
          <a:srcRect/>
          <a:stretch>
            <a:fillRect/>
          </a:stretch>
        </p:blipFill>
        <p:spPr bwMode="auto">
          <a:xfrm>
            <a:off x="3581400" y="2438400"/>
            <a:ext cx="5257800"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rtlCol="0">
            <a:normAutofit fontScale="90000"/>
          </a:bodyPr>
          <a:lstStyle/>
          <a:p>
            <a:pPr eaLnBrk="1" fontAlgn="auto" hangingPunct="1">
              <a:spcAft>
                <a:spcPts val="0"/>
              </a:spcAft>
              <a:defRPr/>
            </a:pPr>
            <a:r>
              <a:rPr lang="en-US" dirty="0" smtClean="0"/>
              <a:t>Your binder of directions, clipboard  to help you with research, badge, pencil and paper are all at your station.</a:t>
            </a:r>
          </a:p>
        </p:txBody>
      </p:sp>
      <p:pic>
        <p:nvPicPr>
          <p:cNvPr id="17411" name="Content Placeholder 3" descr="illusions 011.jpg"/>
          <p:cNvPicPr>
            <a:picLocks noGrp="1" noChangeAspect="1"/>
          </p:cNvPicPr>
          <p:nvPr>
            <p:ph idx="1"/>
          </p:nvPr>
        </p:nvPicPr>
        <p:blipFill>
          <a:blip r:embed="rId2"/>
          <a:srcRect/>
          <a:stretch>
            <a:fillRect/>
          </a:stretch>
        </p:blipFill>
        <p:spPr>
          <a:xfrm>
            <a:off x="533400" y="2209800"/>
            <a:ext cx="2336800" cy="1752600"/>
          </a:xfrm>
        </p:spPr>
      </p:pic>
      <p:pic>
        <p:nvPicPr>
          <p:cNvPr id="17412" name="Picture 4" descr="illusions 012.jpg"/>
          <p:cNvPicPr>
            <a:picLocks noChangeAspect="1"/>
          </p:cNvPicPr>
          <p:nvPr/>
        </p:nvPicPr>
        <p:blipFill>
          <a:blip r:embed="rId3" cstate="print"/>
          <a:srcRect/>
          <a:stretch>
            <a:fillRect/>
          </a:stretch>
        </p:blipFill>
        <p:spPr bwMode="auto">
          <a:xfrm>
            <a:off x="685800" y="4038600"/>
            <a:ext cx="2286000" cy="2400300"/>
          </a:xfrm>
          <a:prstGeom prst="rect">
            <a:avLst/>
          </a:prstGeom>
          <a:noFill/>
          <a:ln w="9525">
            <a:noFill/>
            <a:miter lim="800000"/>
            <a:headEnd/>
            <a:tailEnd/>
          </a:ln>
        </p:spPr>
      </p:pic>
      <p:pic>
        <p:nvPicPr>
          <p:cNvPr id="17413" name="Picture 5" descr="illusions 010.jpg"/>
          <p:cNvPicPr>
            <a:picLocks noChangeAspect="1"/>
          </p:cNvPicPr>
          <p:nvPr/>
        </p:nvPicPr>
        <p:blipFill>
          <a:blip r:embed="rId4"/>
          <a:srcRect/>
          <a:stretch>
            <a:fillRect/>
          </a:stretch>
        </p:blipFill>
        <p:spPr bwMode="auto">
          <a:xfrm>
            <a:off x="3733800" y="2209800"/>
            <a:ext cx="5105400" cy="382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There will be monitors here also with information and video of the students who are on the mission.</a:t>
            </a:r>
          </a:p>
        </p:txBody>
      </p:sp>
      <p:pic>
        <p:nvPicPr>
          <p:cNvPr id="18435" name="Content Placeholder 3" descr="illusions 003.jpg"/>
          <p:cNvPicPr>
            <a:picLocks noGrp="1" noChangeAspect="1"/>
          </p:cNvPicPr>
          <p:nvPr>
            <p:ph idx="1"/>
          </p:nvPr>
        </p:nvPicPr>
        <p:blipFill>
          <a:blip r:embed="rId2" cstate="print"/>
          <a:srcRect/>
          <a:stretch>
            <a:fillRect/>
          </a:stretch>
        </p:blipFill>
        <p:spPr>
          <a:xfrm>
            <a:off x="1524000" y="2332038"/>
            <a:ext cx="6034088" cy="4525962"/>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Mission Control</a:t>
            </a:r>
          </a:p>
        </p:txBody>
      </p:sp>
      <p:sp>
        <p:nvSpPr>
          <p:cNvPr id="19459" name="Content Placeholder 2"/>
          <p:cNvSpPr>
            <a:spLocks noGrp="1"/>
          </p:cNvSpPr>
          <p:nvPr>
            <p:ph idx="1"/>
          </p:nvPr>
        </p:nvSpPr>
        <p:spPr/>
        <p:txBody>
          <a:bodyPr/>
          <a:lstStyle/>
          <a:p>
            <a:pPr eaLnBrk="1" hangingPunct="1"/>
            <a:r>
              <a:rPr lang="en-US" smtClean="0"/>
              <a:t>Your job will be to gather important information from research and from the students who are on the shuttle.</a:t>
            </a:r>
          </a:p>
        </p:txBody>
      </p:sp>
      <p:pic>
        <p:nvPicPr>
          <p:cNvPr id="19460" name="Picture 3" descr="illusions 013.jpg"/>
          <p:cNvPicPr>
            <a:picLocks noChangeAspect="1"/>
          </p:cNvPicPr>
          <p:nvPr/>
        </p:nvPicPr>
        <p:blipFill>
          <a:blip r:embed="rId2"/>
          <a:srcRect/>
          <a:stretch>
            <a:fillRect/>
          </a:stretch>
        </p:blipFill>
        <p:spPr bwMode="auto">
          <a:xfrm>
            <a:off x="2209800" y="3352800"/>
            <a:ext cx="46736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  </a:t>
            </a:r>
          </a:p>
        </p:txBody>
      </p:sp>
      <p:pic>
        <p:nvPicPr>
          <p:cNvPr id="20483" name="Content Placeholder 3" descr="illusions 033.jpg"/>
          <p:cNvPicPr>
            <a:picLocks noGrp="1" noChangeAspect="1"/>
          </p:cNvPicPr>
          <p:nvPr>
            <p:ph idx="1"/>
          </p:nvPr>
        </p:nvPicPr>
        <p:blipFill>
          <a:blip r:embed="rId2"/>
          <a:srcRect/>
          <a:stretch>
            <a:fillRect/>
          </a:stretch>
        </p:blipFill>
        <p:spPr>
          <a:xfrm>
            <a:off x="-1600200" y="-2438400"/>
            <a:ext cx="12395200" cy="92964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3076" name="Picture 3" descr="illusions 00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 Those astronauts who are flying first head over to suit up!</a:t>
            </a:r>
          </a:p>
        </p:txBody>
      </p:sp>
      <p:pic>
        <p:nvPicPr>
          <p:cNvPr id="4099" name="Content Placeholder 3" descr="illusions 032.jpg"/>
          <p:cNvPicPr>
            <a:picLocks noGrp="1" noChangeAspect="1"/>
          </p:cNvPicPr>
          <p:nvPr>
            <p:ph idx="1"/>
          </p:nvPr>
        </p:nvPicPr>
        <p:blipFill>
          <a:blip r:embed="rId2"/>
          <a:srcRect/>
          <a:stretch>
            <a:fillRect/>
          </a:stretch>
        </p:blipFill>
        <p:spPr>
          <a:xfrm>
            <a:off x="1554163" y="1600200"/>
            <a:ext cx="6035675"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You head through the airlock to get into the shuttle.</a:t>
            </a:r>
          </a:p>
        </p:txBody>
      </p:sp>
      <p:pic>
        <p:nvPicPr>
          <p:cNvPr id="5123" name="Content Placeholder 3" descr="illusions 030.jpg"/>
          <p:cNvPicPr>
            <a:picLocks noGrp="1" noChangeAspect="1"/>
          </p:cNvPicPr>
          <p:nvPr>
            <p:ph idx="1"/>
          </p:nvPr>
        </p:nvPicPr>
        <p:blipFill>
          <a:blip r:embed="rId2"/>
          <a:srcRect/>
          <a:stretch>
            <a:fillRect/>
          </a:stretch>
        </p:blipFill>
        <p:spPr>
          <a:xfrm>
            <a:off x="1554163" y="1600200"/>
            <a:ext cx="6035675" cy="4525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You will find the station that is for your job.</a:t>
            </a:r>
          </a:p>
        </p:txBody>
      </p:sp>
      <p:pic>
        <p:nvPicPr>
          <p:cNvPr id="6147" name="Content Placeholder 3" descr="illusions 023.jpg"/>
          <p:cNvPicPr>
            <a:picLocks noGrp="1" noChangeAspect="1"/>
          </p:cNvPicPr>
          <p:nvPr>
            <p:ph idx="1"/>
          </p:nvPr>
        </p:nvPicPr>
        <p:blipFill>
          <a:blip r:embed="rId2"/>
          <a:srcRect/>
          <a:stretch>
            <a:fillRect/>
          </a:stretch>
        </p:blipFill>
        <p:spPr>
          <a:xfrm>
            <a:off x="1554163" y="1600200"/>
            <a:ext cx="6035675"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smtClean="0"/>
          </a:p>
        </p:txBody>
      </p:sp>
      <p:pic>
        <p:nvPicPr>
          <p:cNvPr id="7171" name="Content Placeholder 3" descr="illusions 025.jpg"/>
          <p:cNvPicPr>
            <a:picLocks noGrp="1" noChangeAspect="1"/>
          </p:cNvPicPr>
          <p:nvPr>
            <p:ph idx="1"/>
          </p:nvPr>
        </p:nvPicPr>
        <p:blipFill>
          <a:blip r:embed="rId2"/>
          <a:srcRect/>
          <a:stretch>
            <a:fillRect/>
          </a:stretch>
        </p:blipFill>
        <p:spPr>
          <a:xfrm>
            <a:off x="1554163" y="1600200"/>
            <a:ext cx="6035675"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smtClean="0"/>
          </a:p>
        </p:txBody>
      </p:sp>
      <p:pic>
        <p:nvPicPr>
          <p:cNvPr id="8195" name="Content Placeholder 3" descr="illusions 020.jpg"/>
          <p:cNvPicPr>
            <a:picLocks noGrp="1" noChangeAspect="1"/>
          </p:cNvPicPr>
          <p:nvPr>
            <p:ph idx="1"/>
          </p:nvPr>
        </p:nvPicPr>
        <p:blipFill>
          <a:blip r:embed="rId2"/>
          <a:srcRect/>
          <a:stretch>
            <a:fillRect/>
          </a:stretch>
        </p:blipFill>
        <p:spPr>
          <a:xfrm>
            <a:off x="-71438" y="381000"/>
            <a:ext cx="9215438" cy="691197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562600" y="685800"/>
            <a:ext cx="3276600" cy="5257800"/>
          </a:xfrm>
        </p:spPr>
        <p:txBody>
          <a:bodyPr/>
          <a:lstStyle/>
          <a:p>
            <a:pPr eaLnBrk="1" hangingPunct="1"/>
            <a:r>
              <a:rPr lang="en-US" smtClean="0"/>
              <a:t>This is where the REM team does their experiments.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9220" name="Picture 3" descr="illusions 019.jpg"/>
          <p:cNvPicPr>
            <a:picLocks noChangeAspect="1"/>
          </p:cNvPicPr>
          <p:nvPr/>
        </p:nvPicPr>
        <p:blipFill>
          <a:blip r:embed="rId2" cstate="print"/>
          <a:srcRect/>
          <a:stretch>
            <a:fillRect/>
          </a:stretch>
        </p:blipFill>
        <p:spPr bwMode="auto">
          <a:xfrm>
            <a:off x="381000" y="990600"/>
            <a:ext cx="52578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smtClean="0"/>
          </a:p>
        </p:txBody>
      </p:sp>
      <p:pic>
        <p:nvPicPr>
          <p:cNvPr id="10243" name="Content Placeholder 3" descr="illusions 022.jpg"/>
          <p:cNvPicPr>
            <a:picLocks noGrp="1" noChangeAspect="1"/>
          </p:cNvPicPr>
          <p:nvPr>
            <p:ph idx="1"/>
          </p:nvPr>
        </p:nvPicPr>
        <p:blipFill>
          <a:blip r:embed="rId2"/>
          <a:srcRect/>
          <a:stretch>
            <a:fillRect/>
          </a:stretch>
        </p:blipFill>
        <p:spPr>
          <a:xfrm>
            <a:off x="0" y="0"/>
            <a:ext cx="9829800" cy="737235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248</Words>
  <Application>Microsoft Office PowerPoint</Application>
  <PresentationFormat>On-screen Show (4:3)</PresentationFormat>
  <Paragraphs>16</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Slide 1</vt:lpstr>
      <vt:lpstr>Slide 2</vt:lpstr>
      <vt:lpstr> Those astronauts who are flying first head over to suit up!</vt:lpstr>
      <vt:lpstr>You head through the airlock to get into the shuttle.</vt:lpstr>
      <vt:lpstr>You will find the station that is for your job.</vt:lpstr>
      <vt:lpstr>Slide 6</vt:lpstr>
      <vt:lpstr>Slide 7</vt:lpstr>
      <vt:lpstr>This is where the REM team does their experiments.</vt:lpstr>
      <vt:lpstr>Slide 9</vt:lpstr>
      <vt:lpstr>When the shuttle arrives to the station, you will go back to the main room and then go home on the shuttle. Those who were on the shuttle to replace you will take your place at Mission Control.</vt:lpstr>
      <vt:lpstr>You will wear a badge that lets people know your job.</vt:lpstr>
      <vt:lpstr>Your badge, paper and pencils are on the wall by your station. Your mission information is in a book at your station.</vt:lpstr>
      <vt:lpstr>Video of the people you are working with at mission Control will be on the monitors. You will also get other information from the monitors at the front of the room.</vt:lpstr>
      <vt:lpstr>If you start at Mission Control, you will go into a different room.</vt:lpstr>
      <vt:lpstr>You will find your station and go there.</vt:lpstr>
      <vt:lpstr>Your binder of directions, clipboard  to help you with research, badge, pencil and paper are all at your station.</vt:lpstr>
      <vt:lpstr>There will be monitors here also with information and video of the students who are on the mission.</vt:lpstr>
      <vt:lpstr>Mission Control</vt:lpstr>
      <vt:lpstr>  </vt:lpstr>
    </vt:vector>
  </TitlesOfParts>
  <Company>Wayland Union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Wayland User</dc:creator>
  <cp:lastModifiedBy>jinstall</cp:lastModifiedBy>
  <cp:revision>15</cp:revision>
  <dcterms:created xsi:type="dcterms:W3CDTF">2010-09-17T12:08:52Z</dcterms:created>
  <dcterms:modified xsi:type="dcterms:W3CDTF">2014-03-12T15:45:08Z</dcterms:modified>
</cp:coreProperties>
</file>