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9" r:id="rId4"/>
    <p:sldId id="260" r:id="rId5"/>
    <p:sldId id="261" r:id="rId6"/>
    <p:sldId id="270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8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03" autoAdjust="0"/>
    <p:restoredTop sz="94660"/>
  </p:normalViewPr>
  <p:slideViewPr>
    <p:cSldViewPr>
      <p:cViewPr varScale="1">
        <p:scale>
          <a:sx n="91" d="100"/>
          <a:sy n="91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66F8-831E-4FEA-8636-8BDA1C23F89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B1C28-AEBB-43B3-B606-2951CBE8D1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Molecules have energy.</a:t>
            </a:r>
            <a:endParaRPr lang="en-US" dirty="0"/>
          </a:p>
        </p:txBody>
      </p:sp>
      <p:pic>
        <p:nvPicPr>
          <p:cNvPr id="8" name="Content Placeholder 7" descr="molecu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33600"/>
            <a:ext cx="2466975" cy="1847850"/>
          </a:xfrm>
        </p:spPr>
      </p:pic>
      <p:pic>
        <p:nvPicPr>
          <p:cNvPr id="9" name="Picture 8" descr="molecules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590800"/>
            <a:ext cx="4757738" cy="34552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Conductors help energy become even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elp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1219200"/>
            <a:ext cx="3276600" cy="4923852"/>
          </a:xfrm>
        </p:spPr>
      </p:pic>
      <p:pic>
        <p:nvPicPr>
          <p:cNvPr id="5" name="Picture 4" descr="hel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667000"/>
            <a:ext cx="2352675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Metal pan for cooking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egg cook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286000"/>
            <a:ext cx="3802730" cy="307260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Metal wire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plu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0192" y="1600201"/>
            <a:ext cx="3467449" cy="2362200"/>
          </a:xfrm>
        </p:spPr>
      </p:pic>
      <p:pic>
        <p:nvPicPr>
          <p:cNvPr id="5" name="Picture 4" descr="wi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33800"/>
            <a:ext cx="2105025" cy="21812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Skin to skin when freezing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sharing he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187" y="2882106"/>
            <a:ext cx="2333625" cy="19621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Metal container – liquid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metal cu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05000"/>
            <a:ext cx="3967162" cy="396716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Insulators try to stop energy from being even</a:t>
            </a:r>
            <a:endParaRPr lang="en-US" dirty="0"/>
          </a:p>
        </p:txBody>
      </p:sp>
      <p:pic>
        <p:nvPicPr>
          <p:cNvPr id="4" name="Content Placeholder 3" descr="barrier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  <p:pic>
        <p:nvPicPr>
          <p:cNvPr id="5" name="Picture 4" descr="barrier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2143125" cy="2143125"/>
          </a:xfrm>
          <a:prstGeom prst="rect">
            <a:avLst/>
          </a:prstGeom>
        </p:spPr>
      </p:pic>
      <p:pic>
        <p:nvPicPr>
          <p:cNvPr id="6" name="Picture 5" descr="barri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3581400"/>
            <a:ext cx="2038350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Clothes/coats/mittens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co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0" y="2133600"/>
            <a:ext cx="1847850" cy="2466975"/>
          </a:xfrm>
        </p:spPr>
      </p:pic>
      <p:pic>
        <p:nvPicPr>
          <p:cNvPr id="6" name="Picture 5" descr="mitte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048000"/>
            <a:ext cx="2590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House insulation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ouse insulation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4114800"/>
            <a:ext cx="2143125" cy="2143125"/>
          </a:xfrm>
        </p:spPr>
      </p:pic>
      <p:pic>
        <p:nvPicPr>
          <p:cNvPr id="5" name="Picture 4" descr="house insulation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600200"/>
            <a:ext cx="2266950" cy="2019300"/>
          </a:xfrm>
          <a:prstGeom prst="rect">
            <a:avLst/>
          </a:prstGeom>
        </p:spPr>
      </p:pic>
      <p:pic>
        <p:nvPicPr>
          <p:cNvPr id="6" name="Picture 5" descr="house insulation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143000"/>
            <a:ext cx="3886200" cy="2586089"/>
          </a:xfrm>
          <a:prstGeom prst="rect">
            <a:avLst/>
          </a:prstGeom>
        </p:spPr>
      </p:pic>
      <p:pic>
        <p:nvPicPr>
          <p:cNvPr id="7" name="Picture 6" descr="house insulati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42672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Handles on a pan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and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209800"/>
            <a:ext cx="4510087" cy="33956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Coolers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ool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447800"/>
            <a:ext cx="4114800" cy="4114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Faster molecules have more energy than slower molecules</a:t>
            </a:r>
            <a:endParaRPr lang="en-US" dirty="0"/>
          </a:p>
        </p:txBody>
      </p:sp>
      <p:pic>
        <p:nvPicPr>
          <p:cNvPr id="4" name="Content Placeholder 3" descr="sl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886200"/>
            <a:ext cx="2228850" cy="2047875"/>
          </a:xfrm>
        </p:spPr>
      </p:pic>
      <p:pic>
        <p:nvPicPr>
          <p:cNvPr id="5" name="Picture 4" descr="fa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733800"/>
            <a:ext cx="3581400" cy="204570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Egg containers for a sound proof room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 descr="egg cart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981200"/>
            <a:ext cx="2657475" cy="1724025"/>
          </a:xfrm>
        </p:spPr>
      </p:pic>
      <p:pic>
        <p:nvPicPr>
          <p:cNvPr id="8" name="Picture 7" descr="egg cartons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276600"/>
            <a:ext cx="2381250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covers</a:t>
            </a:r>
            <a:endParaRPr lang="en-US" dirty="0"/>
          </a:p>
        </p:txBody>
      </p:sp>
      <p:pic>
        <p:nvPicPr>
          <p:cNvPr id="4" name="Content Placeholder 3" descr="ear cov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matter are conductors?</a:t>
            </a:r>
          </a:p>
          <a:p>
            <a:r>
              <a:rPr lang="en-US" dirty="0" smtClean="0"/>
              <a:t>What types of matter are insulators?</a:t>
            </a:r>
          </a:p>
          <a:p>
            <a:endParaRPr lang="en-US" dirty="0"/>
          </a:p>
          <a:p>
            <a:r>
              <a:rPr lang="en-US" dirty="0" smtClean="0"/>
              <a:t>Give 3 examples of when you want a conductor for something.</a:t>
            </a:r>
          </a:p>
          <a:p>
            <a:r>
              <a:rPr lang="en-US" dirty="0" smtClean="0"/>
              <a:t>Give three examples of when you want an insulator for something.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Microwaves work by making the food molecules move faster, which make them heat up.</a:t>
            </a:r>
            <a:endParaRPr lang="en-US" dirty="0"/>
          </a:p>
        </p:txBody>
      </p:sp>
      <p:pic>
        <p:nvPicPr>
          <p:cNvPr id="4" name="Picture 3" descr="microwave_o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667000"/>
            <a:ext cx="686486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Energy wants to be even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el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419600"/>
            <a:ext cx="2352675" cy="1943100"/>
          </a:xfrm>
        </p:spPr>
      </p:pic>
      <p:pic>
        <p:nvPicPr>
          <p:cNvPr id="5" name="Picture 4" descr="hel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133600"/>
            <a:ext cx="2895600" cy="4351311"/>
          </a:xfrm>
          <a:prstGeom prst="rect">
            <a:avLst/>
          </a:prstGeom>
        </p:spPr>
      </p:pic>
      <p:pic>
        <p:nvPicPr>
          <p:cNvPr id="6" name="Picture 5" descr="sca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066800"/>
            <a:ext cx="4643585" cy="34337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Pan, fire, food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pan sha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600200"/>
            <a:ext cx="3962400" cy="412449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pic>
        <p:nvPicPr>
          <p:cNvPr id="4" name="Content Placeholder 3" descr="wi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2743200"/>
            <a:ext cx="3810000" cy="2695575"/>
          </a:xfrm>
        </p:spPr>
      </p:pic>
      <p:pic>
        <p:nvPicPr>
          <p:cNvPr id="5" name="Picture 4" descr="wind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905000"/>
            <a:ext cx="2638425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Air temperature and body heat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old pers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676400"/>
            <a:ext cx="4181475" cy="427565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Koolaid</a:t>
            </a:r>
            <a:r>
              <a:rPr lang="en-US" dirty="0"/>
              <a:t> and water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kiila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2667000"/>
            <a:ext cx="3136024" cy="3352800"/>
          </a:xfrm>
        </p:spPr>
      </p:pic>
      <p:pic>
        <p:nvPicPr>
          <p:cNvPr id="6" name="Picture 5" descr="koolaid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8600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Electricity, wires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wi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207" y="1371600"/>
            <a:ext cx="7990593" cy="513680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138</Words>
  <Application>Microsoft Office PowerPoint</Application>
  <PresentationFormat>On-screen Show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Molecules have energy.</vt:lpstr>
      <vt:lpstr>Faster molecules have more energy than slower molecules</vt:lpstr>
      <vt:lpstr>Microwaves</vt:lpstr>
      <vt:lpstr>Energy wants to be even </vt:lpstr>
      <vt:lpstr>Pan, fire, food </vt:lpstr>
      <vt:lpstr>Wind</vt:lpstr>
      <vt:lpstr>Air temperature and body heat </vt:lpstr>
      <vt:lpstr>Koolaid and water </vt:lpstr>
      <vt:lpstr>Electricity, wires </vt:lpstr>
      <vt:lpstr>Conductors help energy become even </vt:lpstr>
      <vt:lpstr>Metal pan for cooking </vt:lpstr>
      <vt:lpstr>Metal wire </vt:lpstr>
      <vt:lpstr>Skin to skin when freezing </vt:lpstr>
      <vt:lpstr>Metal container – liquid </vt:lpstr>
      <vt:lpstr>Insulators try to stop energy from being even</vt:lpstr>
      <vt:lpstr>Clothes/coats/mittens </vt:lpstr>
      <vt:lpstr>House insulation </vt:lpstr>
      <vt:lpstr>Handles on a pan </vt:lpstr>
      <vt:lpstr>Coolers </vt:lpstr>
      <vt:lpstr>Egg containers for a sound proof room </vt:lpstr>
      <vt:lpstr>Ear covers</vt:lpstr>
      <vt:lpstr>Questions to think about</vt:lpstr>
    </vt:vector>
  </TitlesOfParts>
  <Company>Wayland Union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jinstall</dc:creator>
  <cp:lastModifiedBy>jinstall</cp:lastModifiedBy>
  <cp:revision>14</cp:revision>
  <dcterms:created xsi:type="dcterms:W3CDTF">2013-10-15T12:25:17Z</dcterms:created>
  <dcterms:modified xsi:type="dcterms:W3CDTF">2013-10-15T13:58:35Z</dcterms:modified>
</cp:coreProperties>
</file>